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8" r:id="rId11"/>
    <p:sldId id="269" r:id="rId12"/>
    <p:sldId id="264" r:id="rId13"/>
    <p:sldId id="266" r:id="rId14"/>
    <p:sldId id="267" r:id="rId15"/>
    <p:sldId id="270" r:id="rId1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615" autoAdjust="0"/>
  </p:normalViewPr>
  <p:slideViewPr>
    <p:cSldViewPr>
      <p:cViewPr>
        <p:scale>
          <a:sx n="49" d="100"/>
          <a:sy n="49" d="100"/>
        </p:scale>
        <p:origin x="-1122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946F3-CCCC-4F31-BCC0-5072E03A7E3A}" type="datetimeFigureOut">
              <a:rPr lang="sl-SI" smtClean="0"/>
              <a:t>28.9.2012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3775B-EAE4-4FBF-AB41-46755E8DB1A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564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3775B-EAE4-4FBF-AB41-46755E8DB1A5}" type="slidenum">
              <a:rPr lang="sl-SI" smtClean="0"/>
              <a:t>4</a:t>
            </a:fld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093F-A8F9-4586-8A8D-07139CE16DC8}" type="datetimeFigureOut">
              <a:rPr lang="sl-SI" smtClean="0"/>
              <a:t>28.9.2012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478-60D9-486B-87A0-53393BF62C4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093F-A8F9-4586-8A8D-07139CE16DC8}" type="datetimeFigureOut">
              <a:rPr lang="sl-SI" smtClean="0"/>
              <a:t>28.9.2012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478-60D9-486B-87A0-53393BF62C4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093F-A8F9-4586-8A8D-07139CE16DC8}" type="datetimeFigureOut">
              <a:rPr lang="sl-SI" smtClean="0"/>
              <a:t>28.9.2012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478-60D9-486B-87A0-53393BF62C4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093F-A8F9-4586-8A8D-07139CE16DC8}" type="datetimeFigureOut">
              <a:rPr lang="sl-SI" smtClean="0"/>
              <a:t>28.9.2012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478-60D9-486B-87A0-53393BF62C4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093F-A8F9-4586-8A8D-07139CE16DC8}" type="datetimeFigureOut">
              <a:rPr lang="sl-SI" smtClean="0"/>
              <a:t>28.9.2012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478-60D9-486B-87A0-53393BF62C4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093F-A8F9-4586-8A8D-07139CE16DC8}" type="datetimeFigureOut">
              <a:rPr lang="sl-SI" smtClean="0"/>
              <a:t>28.9.2012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478-60D9-486B-87A0-53393BF62C4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093F-A8F9-4586-8A8D-07139CE16DC8}" type="datetimeFigureOut">
              <a:rPr lang="sl-SI" smtClean="0"/>
              <a:t>28.9.2012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478-60D9-486B-87A0-53393BF62C4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093F-A8F9-4586-8A8D-07139CE16DC8}" type="datetimeFigureOut">
              <a:rPr lang="sl-SI" smtClean="0"/>
              <a:t>28.9.2012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478-60D9-486B-87A0-53393BF62C4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093F-A8F9-4586-8A8D-07139CE16DC8}" type="datetimeFigureOut">
              <a:rPr lang="sl-SI" smtClean="0"/>
              <a:t>28.9.2012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478-60D9-486B-87A0-53393BF62C4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093F-A8F9-4586-8A8D-07139CE16DC8}" type="datetimeFigureOut">
              <a:rPr lang="sl-SI" smtClean="0"/>
              <a:t>28.9.2012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478-60D9-486B-87A0-53393BF62C4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093F-A8F9-4586-8A8D-07139CE16DC8}" type="datetimeFigureOut">
              <a:rPr lang="sl-SI" smtClean="0"/>
              <a:t>28.9.2012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478-60D9-486B-87A0-53393BF62C4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B093F-A8F9-4586-8A8D-07139CE16DC8}" type="datetimeFigureOut">
              <a:rPr lang="sl-SI" smtClean="0"/>
              <a:t>28.9.2012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07478-60D9-486B-87A0-53393BF62C49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kumimoji="0" lang="sl-SI" sz="27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KAJ SMO POSTORILI V OKOLICE ŠOLE, NA CVETLIČNIH GREDICAH IN V ŠOLSKEM VRTU V JESENI 2011 in SPOMLADI 2012</a:t>
            </a:r>
            <a:r>
              <a:rPr kumimoji="0" lang="sl-SI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sl-SI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sl-SI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sl-SI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sl-SI" sz="1800" dirty="0" err="1" smtClean="0"/>
              <a:t>evropskegi</a:t>
            </a:r>
            <a:r>
              <a:rPr lang="sl-SI" sz="1800" dirty="0" smtClean="0"/>
              <a:t> projekt </a:t>
            </a:r>
            <a:r>
              <a:rPr lang="sl-SI" sz="1800" b="1" dirty="0">
                <a:solidFill>
                  <a:schemeClr val="accent4">
                    <a:lumMod val="75000"/>
                  </a:schemeClr>
                </a:solidFill>
              </a:rPr>
              <a:t>»</a:t>
            </a:r>
            <a:r>
              <a:rPr lang="sl-SI" sz="1800" b="1" dirty="0" err="1">
                <a:solidFill>
                  <a:schemeClr val="accent4">
                    <a:lumMod val="75000"/>
                  </a:schemeClr>
                </a:solidFill>
              </a:rPr>
              <a:t>Village</a:t>
            </a:r>
            <a:r>
              <a:rPr lang="sl-SI" sz="1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l-SI" sz="1800" b="1" dirty="0" err="1">
                <a:solidFill>
                  <a:schemeClr val="accent4">
                    <a:lumMod val="75000"/>
                  </a:schemeClr>
                </a:solidFill>
              </a:rPr>
              <a:t>Folk</a:t>
            </a:r>
            <a:r>
              <a:rPr lang="sl-SI" sz="1800" b="1" dirty="0">
                <a:solidFill>
                  <a:schemeClr val="accent4">
                    <a:lumMod val="75000"/>
                  </a:schemeClr>
                </a:solidFill>
              </a:rPr>
              <a:t> – Zakaj kmetijstvo?«</a:t>
            </a:r>
            <a:r>
              <a:rPr lang="sl-SI" sz="18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sl-SI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sl-SI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sl-SI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sl-SI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sl-SI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sl-SI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sl-SI" sz="1200" b="1" dirty="0" smtClean="0"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OŠ prof. dr. Josipa Plemlja Bled – PŠ Ribno</a:t>
            </a:r>
            <a:br>
              <a:rPr lang="sl-SI" sz="1200" b="1" dirty="0" smtClean="0"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lang="sl-SI" sz="1200" b="1" dirty="0" smtClean="0"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Mentorici: Meri Poklukar, Nuša Poljanec</a:t>
            </a:r>
            <a:br>
              <a:rPr lang="sl-SI" sz="1200" b="1" dirty="0" smtClean="0"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lang="sl-SI" sz="1200" b="1" dirty="0" smtClean="0"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/>
            </a:r>
            <a:br>
              <a:rPr lang="sl-SI" sz="1200" b="1" dirty="0" smtClean="0"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lang="sl-SI" sz="1200" b="1" dirty="0"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/>
            </a:r>
            <a:br>
              <a:rPr lang="sl-SI" sz="1200" b="1" dirty="0"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lang="sl-SI" sz="1200" b="1" dirty="0" smtClean="0"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26. 4. 12</a:t>
            </a:r>
            <a:r>
              <a:rPr kumimoji="0" lang="sl-SI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sl-SI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sl-S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pPr lvl="0"/>
            <a:r>
              <a:rPr lang="sl-SI" i="1" dirty="0">
                <a:solidFill>
                  <a:schemeClr val="accent4">
                    <a:lumMod val="75000"/>
                  </a:schemeClr>
                </a:solidFill>
              </a:rPr>
              <a:t>Vrt smo </a:t>
            </a:r>
            <a:r>
              <a:rPr lang="sl-SI" i="1" dirty="0" err="1">
                <a:solidFill>
                  <a:schemeClr val="accent4">
                    <a:lumMod val="75000"/>
                  </a:schemeClr>
                </a:solidFill>
              </a:rPr>
              <a:t>prelopatile</a:t>
            </a:r>
            <a:r>
              <a:rPr lang="sl-SI" i="1" dirty="0">
                <a:solidFill>
                  <a:schemeClr val="accent4">
                    <a:lumMod val="75000"/>
                  </a:schemeClr>
                </a:solidFill>
              </a:rPr>
              <a:t> in  uredile gredice v obliki žarkov od zgornjega dela vrta navzdol  (S – J).</a:t>
            </a:r>
            <a:br>
              <a:rPr lang="sl-SI" i="1" dirty="0">
                <a:solidFill>
                  <a:schemeClr val="accent4">
                    <a:lumMod val="75000"/>
                  </a:schemeClr>
                </a:solidFill>
              </a:rPr>
            </a:br>
            <a:endParaRPr lang="sl-SI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6386" name="Picture 2" descr="G:\IMG_69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63364"/>
            <a:ext cx="6419056" cy="4814292"/>
          </a:xfrm>
          <a:prstGeom prst="rect">
            <a:avLst/>
          </a:prstGeom>
          <a:noFill/>
        </p:spPr>
      </p:pic>
      <p:pic>
        <p:nvPicPr>
          <p:cNvPr id="16387" name="Picture 3" descr="G:\IMG_69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772816"/>
            <a:ext cx="6347048" cy="47602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7410" name="Picture 2" descr="G:\IMG_69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589128"/>
            <a:ext cx="4512816" cy="6017088"/>
          </a:xfrm>
          <a:prstGeom prst="rect">
            <a:avLst/>
          </a:prstGeom>
          <a:noFill/>
        </p:spPr>
      </p:pic>
      <p:pic>
        <p:nvPicPr>
          <p:cNvPr id="17411" name="Picture 3" descr="G:\IMG_69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472" y="563364"/>
            <a:ext cx="8141328" cy="6105996"/>
          </a:xfrm>
          <a:prstGeom prst="rect">
            <a:avLst/>
          </a:prstGeom>
          <a:noFill/>
        </p:spPr>
      </p:pic>
      <p:pic>
        <p:nvPicPr>
          <p:cNvPr id="17412" name="Picture 4" descr="G:\IMG_69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30563" y="-2422525"/>
            <a:ext cx="15605126" cy="117046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i="1" dirty="0" smtClean="0">
                <a:solidFill>
                  <a:schemeClr val="accent4">
                    <a:lumMod val="75000"/>
                  </a:schemeClr>
                </a:solidFill>
              </a:rPr>
              <a:t>Na gredicah in v okrasnih loncih cvetijo spomladanske okrasne čebulice</a:t>
            </a:r>
            <a:endParaRPr lang="sl-SI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291" name="Picture 3" descr="G:\IMG_66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12292" name="Picture 4" descr="G:\IMG_66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3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3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4338" name="Picture 2" descr="G:\IMG_66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besedila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5363" name="Picture 3" descr="G:\IMG_67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269512"/>
            <a:ext cx="4392488" cy="5856651"/>
          </a:xfrm>
          <a:prstGeom prst="rect">
            <a:avLst/>
          </a:prstGeom>
          <a:noFill/>
        </p:spPr>
      </p:pic>
      <p:sp>
        <p:nvSpPr>
          <p:cNvPr id="8" name="Ograda besedila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5364" name="Picture 4" descr="G:\IMG_670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0097" y="1412776"/>
            <a:ext cx="6336703" cy="475252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i="1" dirty="0">
                <a:solidFill>
                  <a:schemeClr val="accent4">
                    <a:lumMod val="75000"/>
                  </a:schemeClr>
                </a:solidFill>
              </a:rPr>
              <a:t>Posejali smo semena ognjiča, smrdljivk, kapucink in okrasnih sončnic. </a:t>
            </a:r>
          </a:p>
        </p:txBody>
      </p:sp>
      <p:pic>
        <p:nvPicPr>
          <p:cNvPr id="19458" name="Picture 2" descr="G:\IMG_69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5664" y="1484784"/>
            <a:ext cx="6624736" cy="4968552"/>
          </a:xfrm>
          <a:prstGeom prst="rect">
            <a:avLst/>
          </a:prstGeom>
          <a:noFill/>
        </p:spPr>
      </p:pic>
      <p:pic>
        <p:nvPicPr>
          <p:cNvPr id="19460" name="Picture 4" descr="G:\IMG_70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08788"/>
            <a:ext cx="3864744" cy="51529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3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3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G:\IMG_62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7" y="404664"/>
            <a:ext cx="5698905" cy="4464496"/>
          </a:xfrm>
        </p:spPr>
      </p:pic>
      <p:pic>
        <p:nvPicPr>
          <p:cNvPr id="4102" name="Picture 6" descr="G:\IMG_62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952836"/>
            <a:ext cx="6006587" cy="45049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IMG_624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7544" y="260648"/>
            <a:ext cx="6523681" cy="6192688"/>
          </a:xfrm>
          <a:prstGeom prst="rect">
            <a:avLst/>
          </a:prstGeom>
          <a:noFill/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grada vsebine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125" name="Picture 5" descr="G:\IMG_63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9576" y="260648"/>
            <a:ext cx="4615160" cy="615354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IMG_6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03390"/>
            <a:ext cx="7560840" cy="6165227"/>
          </a:xfrm>
          <a:prstGeom prst="rect">
            <a:avLst/>
          </a:prstGeom>
          <a:noFill/>
        </p:spPr>
      </p:pic>
      <p:pic>
        <p:nvPicPr>
          <p:cNvPr id="6147" name="Picture 3" descr="G:\IMG_642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7544" y="346014"/>
            <a:ext cx="6048672" cy="6142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IMG_64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759"/>
            <a:ext cx="6408712" cy="5834661"/>
          </a:xfrm>
          <a:prstGeom prst="rect">
            <a:avLst/>
          </a:prstGeom>
          <a:noFill/>
        </p:spPr>
      </p:pic>
      <p:pic>
        <p:nvPicPr>
          <p:cNvPr id="7171" name="Picture 3" descr="G:\IMG_64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7811211" cy="58584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3200" b="1" i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POMLAD NA ŠOLSKEM VRTU-</a:t>
            </a:r>
            <a:r>
              <a:rPr lang="sl-SI" sz="32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sl-SI" sz="32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sl-SI" sz="32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Preureditev V dela šolskega vrta – oporni zid</a:t>
            </a:r>
            <a:endParaRPr lang="sl-SI" sz="32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8195" name="Picture 3" descr="G:\IMG_65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556792"/>
            <a:ext cx="5094485" cy="3820864"/>
          </a:xfrm>
          <a:prstGeom prst="rect">
            <a:avLst/>
          </a:prstGeom>
          <a:noFill/>
        </p:spPr>
      </p:pic>
      <p:pic>
        <p:nvPicPr>
          <p:cNvPr id="8196" name="Picture 4" descr="G:\IMG_66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314" name="Picture 2" descr="G:\IMG_66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199" y="476672"/>
            <a:ext cx="6534645" cy="4900984"/>
          </a:xfrm>
          <a:prstGeom prst="rect">
            <a:avLst/>
          </a:prstGeom>
          <a:noFill/>
        </p:spPr>
      </p:pic>
      <p:pic>
        <p:nvPicPr>
          <p:cNvPr id="13316" name="Picture 4" descr="G:\IMG_67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35282"/>
            <a:ext cx="4944864" cy="579088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 i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Obrezovanje sadnih dreves</a:t>
            </a:r>
            <a:endParaRPr lang="sl-SI" sz="4000" b="1" i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 descr="G:\IMG_66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4512816" cy="60170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i="1" dirty="0" smtClean="0">
                <a:solidFill>
                  <a:schemeClr val="accent4">
                    <a:lumMod val="75000"/>
                  </a:schemeClr>
                </a:solidFill>
              </a:rPr>
              <a:t>Menjava skodel na vrtni uti</a:t>
            </a:r>
            <a:endParaRPr lang="sl-SI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266" name="Picture 2" descr="G:\IMG_66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6048672" cy="4536504"/>
          </a:xfrm>
          <a:prstGeom prst="rect">
            <a:avLst/>
          </a:prstGeom>
          <a:noFill/>
        </p:spPr>
      </p:pic>
      <p:pic>
        <p:nvPicPr>
          <p:cNvPr id="11268" name="Picture 4" descr="G:\IMG_66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6302" y="1157288"/>
            <a:ext cx="6100233" cy="45751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ova tema">
  <a:themeElements>
    <a:clrScheme name="Stekanj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74</Words>
  <Application>Microsoft Office PowerPoint</Application>
  <PresentationFormat>Diaprojekcija na zaslonu (4:3)</PresentationFormat>
  <Paragraphs>8</Paragraphs>
  <Slides>15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6" baseType="lpstr">
      <vt:lpstr>Officeova tema</vt:lpstr>
      <vt:lpstr>KAJ SMO POSTORILI V OKOLICE ŠOLE, NA CVETLIČNIH GREDICAH IN V ŠOLSKEM VRTU V JESENI 2011 in SPOMLADI 2012  evropskegi projekt »Village Folk – Zakaj kmetijstvo?«,    OŠ prof. dr. Josipa Plemlja Bled – PŠ Ribno Mentorici: Meri Poklukar, Nuša Poljanec   26. 4. 12 </vt:lpstr>
      <vt:lpstr>PowerPointova predstavitev</vt:lpstr>
      <vt:lpstr>PowerPointova predstavitev</vt:lpstr>
      <vt:lpstr>PowerPointova predstavitev</vt:lpstr>
      <vt:lpstr>PowerPointova predstavitev</vt:lpstr>
      <vt:lpstr>POMLAD NA ŠOLSKEM VRTU- Preureditev V dela šolskega vrta – oporni zid</vt:lpstr>
      <vt:lpstr>PowerPointova predstavitev</vt:lpstr>
      <vt:lpstr>Obrezovanje sadnih dreves</vt:lpstr>
      <vt:lpstr>Menjava skodel na vrtni uti</vt:lpstr>
      <vt:lpstr>Vrt smo prelopatile in  uredile gredice v obliki žarkov od zgornjega dela vrta navzdol  (S – J). </vt:lpstr>
      <vt:lpstr>PowerPointova predstavitev</vt:lpstr>
      <vt:lpstr>Na gredicah in v okrasnih loncih cvetijo spomladanske okrasne čebulice</vt:lpstr>
      <vt:lpstr>PowerPointova predstavitev</vt:lpstr>
      <vt:lpstr>PowerPointova predstavitev</vt:lpstr>
      <vt:lpstr>Posejali smo semena ognjiča, smrdljivk, kapucink in okrasnih sončnic.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KAJ SMO POSTORILI V OKOLICE ŠOLE, NA CVETLIČNIH GREDICAH IN V ŠOLSKEM VRTU V JESENI 2011  evropskegi projekt »Village Folk – Zakaj kmetijstvo?«,    OŠ prof. dr. Josipa Plemlja Bled – PŠ Ribno Mentorici: Meri Poklukar, Nuša Poljanec   26. 4. 12</dc:title>
  <dc:creator>Nuša</dc:creator>
  <cp:lastModifiedBy>Helena Vojvoda</cp:lastModifiedBy>
  <cp:revision>12</cp:revision>
  <dcterms:created xsi:type="dcterms:W3CDTF">2012-04-24T15:21:18Z</dcterms:created>
  <dcterms:modified xsi:type="dcterms:W3CDTF">2012-09-28T10:36:07Z</dcterms:modified>
</cp:coreProperties>
</file>